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customXml/item1.xml" ContentType="application/xml"/>
  <Override PartName="/customXml/item2.xml" ContentType="application/xml"/>
  <Override PartName="/customXml/item3.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.NET 23.5--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4"/>
  </p:sldMasterIdLst>
  <p:notesMasterIdLst>
    <p:notesMasterId r:id="rId5"/>
  </p:notesMasterIdLst>
  <p:sldIdLst>
    <p:sldId id="256" r:id="rId6"/>
  </p:sldIdLst>
  <p:sldSz cx="12192000" cy="6858000"/>
  <p:notesSz cx="6858000" cy="9144000"/>
  <p:custDataLst>
    <p:tags r:id="rId7"/>
  </p:custDataLst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0" d="100"/>
          <a:sy n="50" d="100"/>
        </p:scale>
        <p:origin x="5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6200" cy="76200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customXml" Target="../customXml/item1.xml" /><Relationship Id="rId10" Type="http://schemas.openxmlformats.org/officeDocument/2006/relationships/theme" Target="theme/theme1.xml" /><Relationship Id="rId11" Type="http://schemas.openxmlformats.org/officeDocument/2006/relationships/tableStyles" Target="tableStyles.xml" /><Relationship Id="rId2" Type="http://schemas.openxmlformats.org/officeDocument/2006/relationships/customXml" Target="../customXml/item2.xml" /><Relationship Id="rId3" Type="http://schemas.openxmlformats.org/officeDocument/2006/relationships/customXml" Target="../customXml/item3.xml" /><Relationship Id="rId4" Type="http://schemas.openxmlformats.org/officeDocument/2006/relationships/slideMaster" Target="slideMasters/slideMaster1.xml" /><Relationship Id="rId5" Type="http://schemas.openxmlformats.org/officeDocument/2006/relationships/notesMaster" Target="notesMasters/notesMaster1.xml" /><Relationship Id="rId6" Type="http://schemas.openxmlformats.org/officeDocument/2006/relationships/slide" Target="slides/slide1.xml" /><Relationship Id="rId7" Type="http://schemas.openxmlformats.org/officeDocument/2006/relationships/tags" Target="tags/tag1.xml" /><Relationship Id="rId8" Type="http://schemas.openxmlformats.org/officeDocument/2006/relationships/presProps" Target="presProps.xml" /><Relationship Id="rId9" Type="http://schemas.openxmlformats.org/officeDocument/2006/relationships/viewProps" Target="viewProps.xml" /></Relationships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276121-26A2-4C74-BADB-11E03A8B7FB6}" type="datetimeFigureOut">
              <a:rPr lang="nb-NO" smtClean="0"/>
              <a:t>08.10.2025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62BC28-5334-4F5A-8438-1B27E1DBCB3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85671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6CF6CC9-8001-F90A-BDA7-50328D23F2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48C7292F-5224-6CFC-D961-DCFD0D08B0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B1B1716-9930-6771-8957-6C0F471EA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20397-3CE2-4487-A4F1-8D880624ED5C}" type="datetimeFigureOut">
              <a:rPr lang="nb-NO" smtClean="0"/>
              <a:t>08.10.2025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4C27614-3CAA-362E-7E00-D47F19BBE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42DE0F2-276B-CD42-0005-4A1C0FB80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4F57E-3F97-4C23-B1F9-06D9019D491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26439901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332233C-4733-A024-619B-905A9CB21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CFE00EB0-9C38-A9A2-7D8B-3768C10A8C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50BEEE8-B822-411E-2E14-50E5D69E1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20397-3CE2-4487-A4F1-8D880624ED5C}" type="datetimeFigureOut">
              <a:rPr lang="nb-NO" smtClean="0"/>
              <a:t>08.10.2025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2731977-F85F-C3D3-33D6-B4E1DA0FF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0E4764E-BCB7-5DF7-AF66-A2A9D4285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4F57E-3F97-4C23-B1F9-06D9019D491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46748522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82EA6660-6A91-474C-E376-CE0DE7DA02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1A5324AD-D552-C92C-731C-8D6C0A5A79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30061DA-9986-66DF-BEFF-90F098E36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20397-3CE2-4487-A4F1-8D880624ED5C}" type="datetimeFigureOut">
              <a:rPr lang="nb-NO" smtClean="0"/>
              <a:t>08.10.2025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9D1ED702-7F24-D683-C06F-F0C332586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A2843B8-FD77-8AD9-B941-F5D018286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4F57E-3F97-4C23-B1F9-06D9019D491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71297597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4377988-129D-7AC4-B775-B3D4CDB1D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312FEEA-3CE2-D136-E5BD-7A1802D1FE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40D8C87A-A906-3772-E3DC-63B03848B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20397-3CE2-4487-A4F1-8D880624ED5C}" type="datetimeFigureOut">
              <a:rPr lang="nb-NO" smtClean="0"/>
              <a:t>08.10.2025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C5AD245-8E25-6F46-2D99-093F29ABF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2ADCE548-2570-2E8C-5132-B2E7B5005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4F57E-3F97-4C23-B1F9-06D9019D491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13761791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E88A7DA-5258-1D39-69B8-9B2E948A7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D18A11C2-B2C4-4E0E-1446-9CD6AAA280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CD35C4E-F988-5357-0678-51516FC1B2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20397-3CE2-4487-A4F1-8D880624ED5C}" type="datetimeFigureOut">
              <a:rPr lang="nb-NO" smtClean="0"/>
              <a:t>08.10.2025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9266702E-B4AF-6395-03ED-F6D85D21B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8B131F0-4461-E0BA-B300-3248DFA56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4F57E-3F97-4C23-B1F9-06D9019D491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41302886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89A5E75-EF57-2BC7-09E8-5EAEAB063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69A929D-59DD-6257-60FE-AC12310E63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64D29AC2-8557-3CB4-FD3E-2B78E43DE6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CBEC7B0A-517C-E2FB-118D-5D9AA0759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20397-3CE2-4487-A4F1-8D880624ED5C}" type="datetimeFigureOut">
              <a:rPr lang="nb-NO" smtClean="0"/>
              <a:t>08.10.2025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41E1C613-57DF-EFAC-245E-74CE59813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4B34A1D9-A4F1-BF40-5D9A-F40AB03E8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4F57E-3F97-4C23-B1F9-06D9019D491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37561326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9EB73C0-0F27-94E3-DCB6-094319053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0DDF4FE6-CAF8-FA15-F4CA-381F375E9B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30CCAE1E-75C3-571A-3235-75D57A8947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B224D860-E08C-35D9-CEC4-10ECADE435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42B10C83-9D83-93FC-848D-EB0FCCAD0A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FCEA90F5-FA9A-2B2C-9E24-AE1EE4F08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20397-3CE2-4487-A4F1-8D880624ED5C}" type="datetimeFigureOut">
              <a:rPr lang="nb-NO" smtClean="0"/>
              <a:t>08.10.2025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D52D7262-C9BA-A113-250F-55BC23CD32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E4DBFD27-1213-9D36-A2C9-A6BB7873A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4F57E-3F97-4C23-B1F9-06D9019D491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4119780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323C97E-0F89-F8CC-F42D-3F82CDF0E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092383B2-9E56-7E0D-2C46-F596232F4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20397-3CE2-4487-A4F1-8D880624ED5C}" type="datetimeFigureOut">
              <a:rPr lang="nb-NO" smtClean="0"/>
              <a:t>08.10.2025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271A9557-3661-7F81-EC63-27B47CEE0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4394A3F8-0FB1-5F62-1C43-70BE84516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4F57E-3F97-4C23-B1F9-06D9019D491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07479706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D9890D81-C832-B69B-2BB1-03B83588E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20397-3CE2-4487-A4F1-8D880624ED5C}" type="datetimeFigureOut">
              <a:rPr lang="nb-NO" smtClean="0"/>
              <a:t>08.10.2025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3CABE6F2-B214-B45D-8C5F-FDEEAFD6F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013CA004-DFB2-FD8C-C593-F1E19902F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4F57E-3F97-4C23-B1F9-06D9019D491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65626334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1171E84-2002-7988-B151-0D6409F4C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7BC6D7C-E527-E414-CC32-F8F81AA33A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8752CBDA-4E24-EC07-0C3D-E11596A4D7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0216CFD9-DB1E-4B49-F174-6DB58E246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20397-3CE2-4487-A4F1-8D880624ED5C}" type="datetimeFigureOut">
              <a:rPr lang="nb-NO" smtClean="0"/>
              <a:t>08.10.2025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B97F7DEF-A6C9-2AF2-0069-836892253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39A5B656-B342-46BF-93E6-A17DC3277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4F57E-3F97-4C23-B1F9-06D9019D491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83700557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93E570D-ABC3-FD9B-432D-15934B50F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95CB5A09-890C-3CAC-73C9-1F55844B9C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FDD4426B-A766-17F9-2B8A-966091E447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BC52D224-AA21-AA22-019E-D325E4CF7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20397-3CE2-4487-A4F1-8D880624ED5C}" type="datetimeFigureOut">
              <a:rPr lang="nb-NO" smtClean="0"/>
              <a:t>08.10.2025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FE6AF3B2-8A37-0AB7-D66D-B00083DEF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4666043C-DAA4-D62B-0064-0F03283B7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4F57E-3F97-4C23-B1F9-06D9019D491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29359334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0D94383E-5A7E-B68E-5D2D-82F1EEE17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F0689649-8305-88ED-40DF-6C78492E58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D09EEFF-276D-0C53-B335-8A3A3563EF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20397-3CE2-4487-A4F1-8D880624ED5C}" type="datetimeFigureOut">
              <a:rPr lang="nb-NO" smtClean="0"/>
              <a:t>08.10.2025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11E21A6-3E79-2E8D-9D27-5DDD316C44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6C31FD2-DA4E-4E05-2D65-B6A2598199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74F57E-3F97-4C23-B1F9-06D9019D491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47692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png" /><Relationship Id="rId3" Type="http://schemas.openxmlformats.org/officeDocument/2006/relationships/image" Target="../media/image2.png" /><Relationship Id="rId4" Type="http://schemas.openxmlformats.org/officeDocument/2006/relationships/image" Target="../media/image3.png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" name="Bilde 3">
            <a:extLst>
              <a:ext uri="{FF2B5EF4-FFF2-40B4-BE49-F238E27FC236}">
                <a16:creationId xmlns:a16="http://schemas.microsoft.com/office/drawing/2014/main" id="{EFEDDE32-B5A9-4F49-AF10-BD2CBE50F345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22" y="173876"/>
            <a:ext cx="2840355" cy="614045"/>
          </a:xfrm>
          <a:prstGeom prst="rect">
            <a:avLst/>
          </a:prstGeom>
        </p:spPr>
      </p:pic>
      <p:pic>
        <p:nvPicPr>
          <p:cNvPr id="5" name="Bilde 4" descr="Et bilde som inneholder tekst, Font, logo, symbol&#10;&#10;Automatisk generert beskrivelse">
            <a:extLst>
              <a:ext uri="{FF2B5EF4-FFF2-40B4-BE49-F238E27FC236}">
                <a16:creationId xmlns:a16="http://schemas.microsoft.com/office/drawing/2014/main" id="{CE9C5B08-AA67-CAC8-6D0B-535BAFC796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2496" y="6336434"/>
            <a:ext cx="1076325" cy="401320"/>
          </a:xfrm>
          <a:prstGeom prst="rect">
            <a:avLst/>
          </a:prstGeom>
        </p:spPr>
      </p:pic>
      <p:pic>
        <p:nvPicPr>
          <p:cNvPr id="6" name="Bilde 5" descr="Et bilde som inneholder fugl, logo, Font, Grafikk&#10;&#10;Automatisk generert beskrivelse">
            <a:extLst>
              <a:ext uri="{FF2B5EF4-FFF2-40B4-BE49-F238E27FC236}">
                <a16:creationId xmlns:a16="http://schemas.microsoft.com/office/drawing/2014/main" id="{59551448-2CD7-430D-264C-3CE0E86D4B0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2496" y="5905904"/>
            <a:ext cx="1193800" cy="436245"/>
          </a:xfrm>
          <a:prstGeom prst="rect">
            <a:avLst/>
          </a:prstGeom>
        </p:spPr>
      </p:pic>
      <p:sp>
        <p:nvSpPr>
          <p:cNvPr id="11" name="Rektangel 10">
            <a:extLst>
              <a:ext uri="{FF2B5EF4-FFF2-40B4-BE49-F238E27FC236}">
                <a16:creationId xmlns:a16="http://schemas.microsoft.com/office/drawing/2014/main" id="{DC43D2C8-82C9-A109-090F-CF7C15A3044B}"/>
              </a:ext>
            </a:extLst>
          </p:cNvPr>
          <p:cNvSpPr/>
          <p:nvPr/>
        </p:nvSpPr>
        <p:spPr>
          <a:xfrm>
            <a:off x="4870450" y="831759"/>
            <a:ext cx="2451100" cy="608013"/>
          </a:xfrm>
          <a:prstGeom prst="rect">
            <a:avLst/>
          </a:prstGeom>
          <a:solidFill>
            <a:srgbClr val="E5A900"/>
          </a:solidFill>
          <a:ln w="6350" cap="flat" cmpd="sng" algn="ctr">
            <a:solidFill>
              <a:schemeClr val="tx2"/>
            </a:solidFill>
            <a:prstDash val="solid"/>
            <a:miter lim="800000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nb-NO" kern="0">
                <a:solidFill>
                  <a:prstClr val="black"/>
                </a:solidFill>
                <a:latin typeface="Calibri" panose="020f0502020204030204"/>
              </a:rPr>
              <a:t>Styret</a:t>
            </a:r>
          </a:p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nb-NO" sz="1400" kern="0">
                <a:latin typeface="Calibri" panose="020f0502020204030204"/>
              </a:rPr>
              <a:t>Mette Kalve</a:t>
            </a: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77D9A71E-7779-AA45-C9C6-9E54352631A2}"/>
              </a:ext>
            </a:extLst>
          </p:cNvPr>
          <p:cNvSpPr/>
          <p:nvPr/>
        </p:nvSpPr>
        <p:spPr>
          <a:xfrm>
            <a:off x="2730500" y="3513047"/>
            <a:ext cx="1901825" cy="369887"/>
          </a:xfrm>
          <a:prstGeom prst="rect">
            <a:avLst/>
          </a:prstGeom>
          <a:solidFill>
            <a:srgbClr val="ABADB0"/>
          </a:solidFill>
          <a:ln w="635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nb-NO" sz="1200" kern="0">
                <a:solidFill>
                  <a:schemeClr val="tx2"/>
                </a:solidFill>
                <a:latin typeface="Calibri" panose="020f0502020204030204"/>
              </a:rPr>
              <a:t>Leder driftsadministrasjon</a:t>
            </a:r>
          </a:p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nb-NO" sz="1200" kern="0">
                <a:solidFill>
                  <a:schemeClr val="tx2"/>
                </a:solidFill>
                <a:latin typeface="Calibri" panose="020f0502020204030204"/>
              </a:rPr>
              <a:t>Irmina Celebic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25A2DAE0-9C96-200B-9CE4-345721155A8A}"/>
              </a:ext>
            </a:extLst>
          </p:cNvPr>
          <p:cNvSpPr/>
          <p:nvPr/>
        </p:nvSpPr>
        <p:spPr>
          <a:xfrm>
            <a:off x="8282429" y="5137059"/>
            <a:ext cx="1676817" cy="684213"/>
          </a:xfrm>
          <a:prstGeom prst="rect">
            <a:avLst/>
          </a:prstGeom>
          <a:solidFill>
            <a:srgbClr val="CCCCCC"/>
          </a:solidFill>
          <a:ln w="635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nb-NO" sz="1200" kern="0">
                <a:solidFill>
                  <a:schemeClr val="tx2"/>
                </a:solidFill>
                <a:latin typeface="Calibri" panose="020f0502020204030204"/>
              </a:rPr>
              <a:t>Avdelingsleder</a:t>
            </a:r>
          </a:p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nb-NO" sz="1200" kern="0">
                <a:solidFill>
                  <a:schemeClr val="tx2"/>
                </a:solidFill>
                <a:latin typeface="Calibri" panose="020f0502020204030204"/>
              </a:rPr>
              <a:t>kurs og etterutdanning</a:t>
            </a:r>
          </a:p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nb-NO" sz="1200" kern="0">
                <a:solidFill>
                  <a:schemeClr val="tx2"/>
                </a:solidFill>
                <a:latin typeface="Calibri" panose="020f0502020204030204"/>
              </a:rPr>
              <a:t>Pål N. Kyrkjebø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18E8DF7B-1426-E315-7A8D-B95DF1F0F8DF}"/>
              </a:ext>
            </a:extLst>
          </p:cNvPr>
          <p:cNvSpPr/>
          <p:nvPr/>
        </p:nvSpPr>
        <p:spPr>
          <a:xfrm>
            <a:off x="5221955" y="5129122"/>
            <a:ext cx="1422393" cy="692150"/>
          </a:xfrm>
          <a:prstGeom prst="rect">
            <a:avLst/>
          </a:prstGeom>
          <a:solidFill>
            <a:srgbClr val="CCCCCC"/>
          </a:solidFill>
          <a:ln w="635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nb-NO" sz="1200" kern="0">
                <a:solidFill>
                  <a:schemeClr val="tx2"/>
                </a:solidFill>
                <a:latin typeface="Calibri" panose="020f0502020204030204"/>
              </a:rPr>
              <a:t>Avdelingsleder</a:t>
            </a:r>
          </a:p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nb-NO" sz="1200" kern="0">
                <a:solidFill>
                  <a:schemeClr val="tx2"/>
                </a:solidFill>
                <a:latin typeface="Calibri" panose="020f0502020204030204"/>
              </a:rPr>
              <a:t>elektrofag</a:t>
            </a:r>
          </a:p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nb-NO" sz="1200" kern="0">
                <a:solidFill>
                  <a:schemeClr val="tx2"/>
                </a:solidFill>
                <a:latin typeface="Calibri" panose="020f0502020204030204"/>
              </a:rPr>
              <a:t>Robert Immerstein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25A1C68C-7113-0141-C9D7-98D62A2C9E04}"/>
              </a:ext>
            </a:extLst>
          </p:cNvPr>
          <p:cNvSpPr/>
          <p:nvPr/>
        </p:nvSpPr>
        <p:spPr>
          <a:xfrm>
            <a:off x="3366193" y="5153980"/>
            <a:ext cx="1619481" cy="692150"/>
          </a:xfrm>
          <a:prstGeom prst="rect">
            <a:avLst/>
          </a:prstGeom>
          <a:solidFill>
            <a:srgbClr val="CCCCCC"/>
          </a:solidFill>
          <a:ln w="635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nb-NO" sz="1200" kern="0">
                <a:solidFill>
                  <a:schemeClr val="tx2"/>
                </a:solidFill>
                <a:latin typeface="Calibri" panose="020f0502020204030204"/>
              </a:rPr>
              <a:t>Avdelingsleder</a:t>
            </a:r>
          </a:p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nb-NO" sz="1200" kern="0">
                <a:solidFill>
                  <a:schemeClr val="tx2"/>
                </a:solidFill>
                <a:latin typeface="Calibri" panose="020f0502020204030204"/>
              </a:rPr>
              <a:t>Bygg- og teknologifag</a:t>
            </a:r>
          </a:p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nb-NO" sz="1200" kern="0">
                <a:solidFill>
                  <a:schemeClr val="tx2"/>
                </a:solidFill>
                <a:latin typeface="Calibri" panose="020f0502020204030204"/>
              </a:rPr>
              <a:t>Pål N. Kyrkjebø </a:t>
            </a:r>
            <a:r>
              <a:rPr lang="nb-NO" sz="1050" kern="0">
                <a:solidFill>
                  <a:schemeClr val="tx2"/>
                </a:solidFill>
                <a:latin typeface="Calibri" panose="020f0502020204030204"/>
              </a:rPr>
              <a:t>(konstituert)</a:t>
            </a:r>
            <a:endParaRPr lang="nb-NO" sz="1200" kern="0">
              <a:solidFill>
                <a:schemeClr val="tx2"/>
              </a:solidFill>
              <a:latin typeface="Calibri" panose="020f0502020204030204"/>
            </a:endParaRPr>
          </a:p>
        </p:txBody>
      </p:sp>
      <p:sp>
        <p:nvSpPr>
          <p:cNvPr id="18" name="Rektangel 17">
            <a:extLst>
              <a:ext uri="{FF2B5EF4-FFF2-40B4-BE49-F238E27FC236}">
                <a16:creationId xmlns:a16="http://schemas.microsoft.com/office/drawing/2014/main" id="{7BFD7194-3FD2-26A5-D980-40D95E3D5B9F}"/>
              </a:ext>
            </a:extLst>
          </p:cNvPr>
          <p:cNvSpPr/>
          <p:nvPr/>
        </p:nvSpPr>
        <p:spPr>
          <a:xfrm>
            <a:off x="7654925" y="2598647"/>
            <a:ext cx="1585912" cy="373062"/>
          </a:xfrm>
          <a:prstGeom prst="rect">
            <a:avLst/>
          </a:prstGeom>
          <a:solidFill>
            <a:srgbClr val="ABADB0"/>
          </a:solidFill>
          <a:ln w="635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nb-NO" sz="1000" kern="0">
                <a:solidFill>
                  <a:schemeClr val="tx2"/>
                </a:solidFill>
                <a:latin typeface="Calibri" panose="020f0502020204030204"/>
              </a:rPr>
              <a:t>Kvalitetsleder</a:t>
            </a:r>
          </a:p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nb-NO" sz="1200" kern="0">
                <a:solidFill>
                  <a:schemeClr val="tx2"/>
                </a:solidFill>
                <a:latin typeface="Calibri" panose="020f0502020204030204"/>
              </a:rPr>
              <a:t>Heidi B Hansen</a:t>
            </a:r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id="{440626D6-9B56-BEBF-A061-A00BA2021D11}"/>
              </a:ext>
            </a:extLst>
          </p:cNvPr>
          <p:cNvSpPr/>
          <p:nvPr/>
        </p:nvSpPr>
        <p:spPr>
          <a:xfrm>
            <a:off x="2713037" y="2533559"/>
            <a:ext cx="1916113" cy="557213"/>
          </a:xfrm>
          <a:prstGeom prst="rect">
            <a:avLst/>
          </a:prstGeom>
          <a:solidFill>
            <a:srgbClr val="ABADB0"/>
          </a:solidFill>
          <a:ln w="635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lang="nb-NO" sz="1200" kern="0">
              <a:solidFill>
                <a:schemeClr val="tx2"/>
              </a:solidFill>
              <a:latin typeface="Calibri" panose="020f0502020204030204"/>
            </a:endParaRPr>
          </a:p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nb-NO" sz="1200" kern="0">
                <a:solidFill>
                  <a:schemeClr val="tx2"/>
                </a:solidFill>
                <a:latin typeface="Calibri" panose="020f0502020204030204"/>
              </a:rPr>
              <a:t>Leder studieadministrasjon</a:t>
            </a:r>
          </a:p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nb-NO" sz="1200" kern="0">
                <a:solidFill>
                  <a:schemeClr val="tx2"/>
                </a:solidFill>
                <a:latin typeface="Calibri" panose="020f0502020204030204"/>
              </a:rPr>
              <a:t>Rita H. Immerstein </a:t>
            </a:r>
          </a:p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endParaRPr lang="nb-NO" sz="1200" kern="0">
              <a:solidFill>
                <a:schemeClr val="tx2"/>
              </a:solidFill>
              <a:latin typeface="Calibri" panose="020f0502020204030204"/>
            </a:endParaRPr>
          </a:p>
        </p:txBody>
      </p:sp>
      <p:sp>
        <p:nvSpPr>
          <p:cNvPr id="20" name="Rektangel 19">
            <a:extLst>
              <a:ext uri="{FF2B5EF4-FFF2-40B4-BE49-F238E27FC236}">
                <a16:creationId xmlns:a16="http://schemas.microsoft.com/office/drawing/2014/main" id="{35EB73F2-5615-F9CC-08E0-F235C073DF0D}"/>
              </a:ext>
            </a:extLst>
          </p:cNvPr>
          <p:cNvSpPr/>
          <p:nvPr/>
        </p:nvSpPr>
        <p:spPr>
          <a:xfrm>
            <a:off x="7642225" y="3368584"/>
            <a:ext cx="1793874" cy="712788"/>
          </a:xfrm>
          <a:prstGeom prst="rect">
            <a:avLst/>
          </a:prstGeom>
          <a:solidFill>
            <a:srgbClr val="ABADB0"/>
          </a:solidFill>
          <a:ln w="635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nb-NO" sz="1200" kern="0">
                <a:solidFill>
                  <a:schemeClr val="tx2"/>
                </a:solidFill>
                <a:latin typeface="Calibri" panose="020f0502020204030204"/>
              </a:rPr>
              <a:t>Utviklingsleder</a:t>
            </a:r>
          </a:p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nb-NO" sz="1200" kern="0">
                <a:solidFill>
                  <a:schemeClr val="tx2"/>
                </a:solidFill>
                <a:latin typeface="Calibri" panose="020f0502020204030204"/>
              </a:rPr>
              <a:t>faglig / pedagogisk</a:t>
            </a:r>
          </a:p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nb-NO" sz="1200" kern="0">
                <a:solidFill>
                  <a:schemeClr val="tx2"/>
                </a:solidFill>
                <a:latin typeface="Calibri" panose="020f0502020204030204"/>
              </a:rPr>
              <a:t>Siw-Anett Hegna-Malmin</a:t>
            </a:r>
          </a:p>
        </p:txBody>
      </p:sp>
      <p:sp>
        <p:nvSpPr>
          <p:cNvPr id="22" name="Rektangel 21">
            <a:extLst>
              <a:ext uri="{FF2B5EF4-FFF2-40B4-BE49-F238E27FC236}">
                <a16:creationId xmlns:a16="http://schemas.microsoft.com/office/drawing/2014/main" id="{30651612-47EB-579B-A0D8-D27AFB2960AC}"/>
              </a:ext>
            </a:extLst>
          </p:cNvPr>
          <p:cNvSpPr/>
          <p:nvPr/>
        </p:nvSpPr>
        <p:spPr>
          <a:xfrm>
            <a:off x="6834187" y="5137059"/>
            <a:ext cx="1255701" cy="690563"/>
          </a:xfrm>
          <a:prstGeom prst="rect">
            <a:avLst/>
          </a:prstGeom>
          <a:solidFill>
            <a:srgbClr val="CCCCCC"/>
          </a:solidFill>
          <a:ln w="635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nb-NO" sz="1200" kern="0">
                <a:solidFill>
                  <a:schemeClr val="tx2"/>
                </a:solidFill>
                <a:latin typeface="Calibri" panose="020f0502020204030204"/>
              </a:rPr>
              <a:t>Avdelingsleder</a:t>
            </a:r>
          </a:p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nb-NO" sz="1200" kern="0">
                <a:solidFill>
                  <a:schemeClr val="tx2"/>
                </a:solidFill>
                <a:latin typeface="Calibri" panose="020f0502020204030204"/>
              </a:rPr>
              <a:t>Maritime fag</a:t>
            </a:r>
          </a:p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nb-NO" sz="1200" kern="0">
                <a:solidFill>
                  <a:schemeClr val="tx2"/>
                </a:solidFill>
                <a:latin typeface="Calibri" panose="020f0502020204030204"/>
              </a:rPr>
              <a:t>Morteza Shabani</a:t>
            </a:r>
          </a:p>
        </p:txBody>
      </p:sp>
      <p:cxnSp>
        <p:nvCxnSpPr>
          <p:cNvPr id="23" name="Vinkel 34">
            <a:extLst>
              <a:ext uri="{FF2B5EF4-FFF2-40B4-BE49-F238E27FC236}">
                <a16:creationId xmlns:a16="http://schemas.microsoft.com/office/drawing/2014/main" id="{1A97B7DC-3835-E980-7769-30B2B82B4F69}"/>
              </a:ext>
            </a:extLst>
          </p:cNvPr>
          <p:cNvCxnSpPr/>
          <p:nvPr/>
        </p:nvCxnSpPr>
        <p:spPr bwMode="auto">
          <a:xfrm rot="5400000">
            <a:off x="4435475" y="3112997"/>
            <a:ext cx="3270250" cy="12700"/>
          </a:xfrm>
          <a:prstGeom prst="bentConnector3">
            <a:avLst>
              <a:gd name="adj1" fmla="val 16449"/>
            </a:avLst>
          </a:prstGeom>
          <a:noFill/>
          <a:ln w="6350" algn="ctr">
            <a:solidFill>
              <a:schemeClr val="tx1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" name="Vinkel 32">
            <a:extLst>
              <a:ext uri="{FF2B5EF4-FFF2-40B4-BE49-F238E27FC236}">
                <a16:creationId xmlns:a16="http://schemas.microsoft.com/office/drawing/2014/main" id="{9843CB4D-2723-D11E-D8AC-917789EDEF69}"/>
              </a:ext>
            </a:extLst>
          </p:cNvPr>
          <p:cNvCxnSpPr/>
          <p:nvPr/>
        </p:nvCxnSpPr>
        <p:spPr bwMode="auto">
          <a:xfrm>
            <a:off x="2395400" y="4738597"/>
            <a:ext cx="6728368" cy="12700"/>
          </a:xfrm>
          <a:prstGeom prst="bentConnector3">
            <a:avLst>
              <a:gd name="adj1" fmla="val 50000"/>
            </a:avLst>
          </a:prstGeom>
          <a:noFill/>
          <a:ln w="6350" algn="ctr">
            <a:solidFill>
              <a:schemeClr val="tx1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" name="Rett linje 27">
            <a:extLst>
              <a:ext uri="{FF2B5EF4-FFF2-40B4-BE49-F238E27FC236}">
                <a16:creationId xmlns:a16="http://schemas.microsoft.com/office/drawing/2014/main" id="{CDC4E801-26D0-90D6-ECE0-021E1229E456}"/>
              </a:ext>
            </a:extLst>
          </p:cNvPr>
          <p:cNvCxnSpPr/>
          <p:nvPr/>
        </p:nvCxnSpPr>
        <p:spPr bwMode="auto">
          <a:xfrm flipH="1" flipV="1">
            <a:off x="6069012" y="3724184"/>
            <a:ext cx="1557338" cy="1588"/>
          </a:xfrm>
          <a:prstGeom prst="line">
            <a:avLst/>
          </a:prstGeom>
          <a:noFill/>
          <a:ln w="6350" algn="ctr">
            <a:solidFill>
              <a:schemeClr val="tx1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" name="Rektangel 26">
            <a:extLst>
              <a:ext uri="{FF2B5EF4-FFF2-40B4-BE49-F238E27FC236}">
                <a16:creationId xmlns:a16="http://schemas.microsoft.com/office/drawing/2014/main" id="{4D04DBFE-F1CA-0A3B-5461-4FE914F37C68}"/>
              </a:ext>
            </a:extLst>
          </p:cNvPr>
          <p:cNvSpPr/>
          <p:nvPr/>
        </p:nvSpPr>
        <p:spPr>
          <a:xfrm>
            <a:off x="4849812" y="1496922"/>
            <a:ext cx="2449513" cy="681037"/>
          </a:xfrm>
          <a:prstGeom prst="rect">
            <a:avLst/>
          </a:prstGeom>
          <a:solidFill>
            <a:srgbClr val="FFDB93"/>
          </a:solidFill>
          <a:ln w="635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nb-NO" kern="0">
                <a:solidFill>
                  <a:prstClr val="black"/>
                </a:solidFill>
                <a:latin typeface="Calibri" panose="020f0502020204030204"/>
              </a:rPr>
              <a:t>Rektor</a:t>
            </a:r>
          </a:p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nb-NO" sz="1400" kern="0">
                <a:latin typeface="Calibri" panose="020f0502020204030204"/>
              </a:rPr>
              <a:t>Marit Hagen Øygarden</a:t>
            </a:r>
          </a:p>
        </p:txBody>
      </p:sp>
      <p:cxnSp>
        <p:nvCxnSpPr>
          <p:cNvPr id="28" name="Rett linje 27">
            <a:extLst>
              <a:ext uri="{FF2B5EF4-FFF2-40B4-BE49-F238E27FC236}">
                <a16:creationId xmlns:a16="http://schemas.microsoft.com/office/drawing/2014/main" id="{F2EF2605-E750-001C-3400-A38A00F78E8F}"/>
              </a:ext>
            </a:extLst>
          </p:cNvPr>
          <p:cNvCxnSpPr/>
          <p:nvPr/>
        </p:nvCxnSpPr>
        <p:spPr bwMode="auto">
          <a:xfrm flipH="1">
            <a:off x="6073775" y="2785972"/>
            <a:ext cx="1577975" cy="0"/>
          </a:xfrm>
          <a:prstGeom prst="line">
            <a:avLst/>
          </a:prstGeom>
          <a:noFill/>
          <a:ln w="6350" algn="ctr">
            <a:solidFill>
              <a:schemeClr val="tx1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" name="Rett linje 27">
            <a:extLst>
              <a:ext uri="{FF2B5EF4-FFF2-40B4-BE49-F238E27FC236}">
                <a16:creationId xmlns:a16="http://schemas.microsoft.com/office/drawing/2014/main" id="{22570AE4-4DAF-AF92-15D0-850632F98399}"/>
              </a:ext>
            </a:extLst>
          </p:cNvPr>
          <p:cNvCxnSpPr/>
          <p:nvPr/>
        </p:nvCxnSpPr>
        <p:spPr bwMode="auto">
          <a:xfrm flipH="1">
            <a:off x="4635500" y="2833597"/>
            <a:ext cx="1435100" cy="0"/>
          </a:xfrm>
          <a:prstGeom prst="line">
            <a:avLst/>
          </a:prstGeom>
          <a:noFill/>
          <a:ln w="6350" algn="ctr">
            <a:solidFill>
              <a:schemeClr val="tx1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" name="Rett linje 27">
            <a:extLst>
              <a:ext uri="{FF2B5EF4-FFF2-40B4-BE49-F238E27FC236}">
                <a16:creationId xmlns:a16="http://schemas.microsoft.com/office/drawing/2014/main" id="{56FF9B43-1AA4-CFD0-AB1D-FBE590E1FB53}"/>
              </a:ext>
            </a:extLst>
          </p:cNvPr>
          <p:cNvCxnSpPr/>
          <p:nvPr/>
        </p:nvCxnSpPr>
        <p:spPr bwMode="auto">
          <a:xfrm flipH="1">
            <a:off x="4629150" y="3738472"/>
            <a:ext cx="1435100" cy="0"/>
          </a:xfrm>
          <a:prstGeom prst="line">
            <a:avLst/>
          </a:prstGeom>
          <a:noFill/>
          <a:ln w="6350" algn="ctr">
            <a:solidFill>
              <a:srgbClr val="00206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" name="Vinkel 24">
            <a:extLst>
              <a:ext uri="{FF2B5EF4-FFF2-40B4-BE49-F238E27FC236}">
                <a16:creationId xmlns:a16="http://schemas.microsoft.com/office/drawing/2014/main" id="{B7B56B3A-AA39-9F4C-BF20-A26490E39549}"/>
              </a:ext>
            </a:extLst>
          </p:cNvPr>
          <p:cNvCxnSpPr/>
          <p:nvPr/>
        </p:nvCxnSpPr>
        <p:spPr bwMode="auto">
          <a:xfrm rot="16200000" flipV="1">
            <a:off x="2175532" y="4960053"/>
            <a:ext cx="439738" cy="0"/>
          </a:xfrm>
          <a:prstGeom prst="bentConnector3">
            <a:avLst>
              <a:gd name="adj1" fmla="val 50000"/>
            </a:avLst>
          </a:prstGeom>
          <a:noFill/>
          <a:ln w="6350" algn="ctr">
            <a:solidFill>
              <a:schemeClr val="tx1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" name="Vinkel 24">
            <a:extLst>
              <a:ext uri="{FF2B5EF4-FFF2-40B4-BE49-F238E27FC236}">
                <a16:creationId xmlns:a16="http://schemas.microsoft.com/office/drawing/2014/main" id="{5F7ABF7D-8D73-ABFA-7593-5DFBAB84DFF9}"/>
              </a:ext>
            </a:extLst>
          </p:cNvPr>
          <p:cNvCxnSpPr/>
          <p:nvPr/>
        </p:nvCxnSpPr>
        <p:spPr bwMode="auto">
          <a:xfrm rot="16200000" flipV="1">
            <a:off x="3986187" y="4958466"/>
            <a:ext cx="439737" cy="0"/>
          </a:xfrm>
          <a:prstGeom prst="bentConnector3">
            <a:avLst>
              <a:gd name="adj1" fmla="val 50000"/>
            </a:avLst>
          </a:prstGeom>
          <a:noFill/>
          <a:ln w="6350" algn="ctr">
            <a:solidFill>
              <a:schemeClr val="tx1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" name="Vinkel 24">
            <a:extLst>
              <a:ext uri="{FF2B5EF4-FFF2-40B4-BE49-F238E27FC236}">
                <a16:creationId xmlns:a16="http://schemas.microsoft.com/office/drawing/2014/main" id="{69976B53-5049-E716-8F85-3693678FAF46}"/>
              </a:ext>
            </a:extLst>
          </p:cNvPr>
          <p:cNvCxnSpPr/>
          <p:nvPr/>
        </p:nvCxnSpPr>
        <p:spPr bwMode="auto">
          <a:xfrm rot="16200000" flipV="1">
            <a:off x="5746845" y="4960053"/>
            <a:ext cx="439738" cy="0"/>
          </a:xfrm>
          <a:prstGeom prst="bentConnector3">
            <a:avLst>
              <a:gd name="adj1" fmla="val 50000"/>
            </a:avLst>
          </a:prstGeom>
          <a:noFill/>
          <a:ln w="6350" algn="ctr">
            <a:solidFill>
              <a:schemeClr val="tx1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" name="Vinkel 24">
            <a:extLst>
              <a:ext uri="{FF2B5EF4-FFF2-40B4-BE49-F238E27FC236}">
                <a16:creationId xmlns:a16="http://schemas.microsoft.com/office/drawing/2014/main" id="{7DC08B09-2EA8-1039-D910-A525482F436E}"/>
              </a:ext>
            </a:extLst>
          </p:cNvPr>
          <p:cNvCxnSpPr/>
          <p:nvPr/>
        </p:nvCxnSpPr>
        <p:spPr bwMode="auto">
          <a:xfrm rot="16200000" flipV="1">
            <a:off x="7215981" y="4966403"/>
            <a:ext cx="439738" cy="0"/>
          </a:xfrm>
          <a:prstGeom prst="bentConnector3">
            <a:avLst>
              <a:gd name="adj1" fmla="val 50000"/>
            </a:avLst>
          </a:prstGeom>
          <a:noFill/>
          <a:ln w="6350" algn="ctr">
            <a:solidFill>
              <a:schemeClr val="tx1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" name="Vinkel 24">
            <a:extLst>
              <a:ext uri="{FF2B5EF4-FFF2-40B4-BE49-F238E27FC236}">
                <a16:creationId xmlns:a16="http://schemas.microsoft.com/office/drawing/2014/main" id="{0ACB6507-1CC0-0C51-801B-2E2DCC4DBE97}"/>
              </a:ext>
            </a:extLst>
          </p:cNvPr>
          <p:cNvCxnSpPr/>
          <p:nvPr/>
        </p:nvCxnSpPr>
        <p:spPr bwMode="auto">
          <a:xfrm rot="16200000" flipV="1">
            <a:off x="8903899" y="4960053"/>
            <a:ext cx="439738" cy="0"/>
          </a:xfrm>
          <a:prstGeom prst="bentConnector3">
            <a:avLst>
              <a:gd name="adj1" fmla="val 50000"/>
            </a:avLst>
          </a:prstGeom>
          <a:noFill/>
          <a:ln w="6350" algn="ctr">
            <a:solidFill>
              <a:schemeClr val="tx1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6" name="Rektangel 35">
            <a:extLst>
              <a:ext uri="{FF2B5EF4-FFF2-40B4-BE49-F238E27FC236}">
                <a16:creationId xmlns:a16="http://schemas.microsoft.com/office/drawing/2014/main" id="{9B113C82-2D78-40AD-59CC-557944D3A256}"/>
              </a:ext>
            </a:extLst>
          </p:cNvPr>
          <p:cNvSpPr/>
          <p:nvPr/>
        </p:nvSpPr>
        <p:spPr>
          <a:xfrm>
            <a:off x="1536150" y="5127654"/>
            <a:ext cx="1619481" cy="692150"/>
          </a:xfrm>
          <a:prstGeom prst="rect">
            <a:avLst/>
          </a:prstGeom>
          <a:solidFill>
            <a:srgbClr val="CCCCCC"/>
          </a:solidFill>
          <a:ln w="635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nb-NO" sz="1200" kern="0">
                <a:solidFill>
                  <a:schemeClr val="tx2"/>
                </a:solidFill>
                <a:latin typeface="Calibri" panose="020f0502020204030204"/>
              </a:rPr>
              <a:t>Avdelingsleder</a:t>
            </a:r>
          </a:p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nb-NO" sz="1200" kern="0">
                <a:solidFill>
                  <a:schemeClr val="tx2"/>
                </a:solidFill>
                <a:latin typeface="Calibri" panose="020f0502020204030204"/>
              </a:rPr>
              <a:t>Helse- og ledelsesfag</a:t>
            </a:r>
          </a:p>
          <a:p>
            <a:pPr algn="ctr"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nb-NO" sz="1200" kern="0">
                <a:solidFill>
                  <a:schemeClr val="tx2"/>
                </a:solidFill>
                <a:latin typeface="Calibri" panose="020f0502020204030204"/>
              </a:rPr>
              <a:t>Hilde Eide Tørring</a:t>
            </a:r>
            <a:endParaRPr lang="nb-NO" sz="1100" kern="0">
              <a:solidFill>
                <a:schemeClr val="tx2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78469271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10.0.20348.0"/>
  <p:tag name="AS_RELEASE_DATE" val="2023.05.14"/>
  <p:tag name="AS_TITLE" val="Aspose.Slides for .NET 4.0 Client Profile"/>
  <p:tag name="AS_VERSION" val="23.5"/>
</p:tagLst>
</file>

<file path=ppt/theme/theme1.xml><?xml version="1.0" encoding="utf-8"?>
<a:theme xmlns:r="http://schemas.openxmlformats.org/officeDocument/2006/relationships"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Aptos Display" panose="0211000402020202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Aptos" panose="0211000402020202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36D26F2A0AFCF43B1608D8EE29A8EA1" ma:contentTypeVersion="15" ma:contentTypeDescription="Opprett et nytt dokument." ma:contentTypeScope="" ma:versionID="5fd56d5cc3360a59f03ea10be89f7601">
  <xsd:schema xmlns:xsd="http://www.w3.org/2001/XMLSchema" xmlns:xs="http://www.w3.org/2001/XMLSchema" xmlns:p="http://schemas.microsoft.com/office/2006/metadata/properties" xmlns:ns2="1be84928-a867-465e-b2ee-3fc273237fa1" xmlns:ns3="809d16aa-08b5-4848-9f7f-cf9d38bd550c" xmlns:ns4="478e6b58-aec7-4dc3-9f41-cb49fd51aa76" targetNamespace="http://schemas.microsoft.com/office/2006/metadata/properties" ma:root="true" ma:fieldsID="6002575795c5a52a2e2a1cd6e4ecb159" ns2:_="" ns3:_="" ns4:_="">
    <xsd:import namespace="1be84928-a867-465e-b2ee-3fc273237fa1"/>
    <xsd:import namespace="809d16aa-08b5-4848-9f7f-cf9d38bd550c"/>
    <xsd:import namespace="478e6b58-aec7-4dc3-9f41-cb49fd51aa7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e84928-a867-465e-b2ee-3fc273237fa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Bildemerkelapper" ma:readOnly="false" ma:fieldId="{5cf76f15-5ced-4ddc-b409-7134ff3c332f}" ma:taxonomyMulti="true" ma:sspId="68c1ad3d-08c0-4d35-9812-9f19ea7502b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9d16aa-08b5-4848-9f7f-cf9d38bd550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8e6b58-aec7-4dc3-9f41-cb49fd51aa76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61498b03-5dd9-43f4-b672-37f136e4e3e7}" ma:internalName="TaxCatchAll" ma:showField="CatchAllData" ma:web="809d16aa-08b5-4848-9f7f-cf9d38bd550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be84928-a867-465e-b2ee-3fc273237fa1">
      <Terms xmlns="http://schemas.microsoft.com/office/infopath/2007/PartnerControls"/>
    </lcf76f155ced4ddcb4097134ff3c332f>
    <TaxCatchAll xmlns="478e6b58-aec7-4dc3-9f41-cb49fd51aa76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D9057AD-4899-4AC9-BBE6-2186AB80B058}">
  <ds:schemaRefs>
    <ds:schemaRef ds:uri="1be84928-a867-465e-b2ee-3fc273237fa1"/>
    <ds:schemaRef ds:uri="478e6b58-aec7-4dc3-9f41-cb49fd51aa76"/>
    <ds:schemaRef ds:uri="809d16aa-08b5-4848-9f7f-cf9d38bd550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CE4E9E0C-3E31-486E-AA12-5AA9A67B3ED0}">
  <ds:schemaRefs>
    <ds:schemaRef ds:uri="1be84928-a867-465e-b2ee-3fc273237fa1"/>
    <ds:schemaRef ds:uri="478e6b58-aec7-4dc3-9f41-cb49fd51aa76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B6372211-159C-4F65-B618-7B8422C4707E}">
  <ds:schemaRefs>
    <ds:schemaRef ds:uri="http://schemas.microsoft.com/sharepoint/v3/contenttype/forms"/>
  </ds:schemaRefs>
</ds:datastoreItem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Widescreen</PresentationFormat>
  <Paragraphs>28</Paragraphs>
  <Slides>1</Slides>
  <Notes>0</Notes>
  <TotalTime>5</TotalTime>
  <HiddenSlides>0</HiddenSlides>
  <MMClips>0</MMClips>
  <ScaleCrop>0</ScaleCrop>
  <HeadingPairs>
    <vt:vector baseType="variant" size="6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baseType="lpstr" size="7">
      <vt:lpstr>Arial</vt:lpstr>
      <vt:lpstr>Calibri Light</vt:lpstr>
      <vt:lpstr>Calibri</vt:lpstr>
      <vt:lpstr>Aptos Display</vt:lpstr>
      <vt:lpstr>Aptos</vt:lpstr>
      <vt:lpstr>Office-tema</vt:lpstr>
      <vt:lpstr>PowerPoint Presentation</vt:lpstr>
    </vt:vector>
  </TitlesOfParts>
  <LinksUpToDate>0</LinksUpToDate>
  <SharedDoc>0</SharedDoc>
  <HyperlinksChanged>0</HyperlinksChanged>
  <Application>Aspose.Slides for .NET</Application>
  <AppVersion>23.0500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PowerPoint-presentasjon</dc:title>
  <dc:creator>Marit Hagen Øygarden</dc:creator>
  <cp:lastModifiedBy>Heidi Behring Hansen</cp:lastModifiedBy>
  <cp:revision>5</cp:revision>
  <dcterms:created xsi:type="dcterms:W3CDTF">2024-01-17T08:18:08Z</dcterms:created>
  <dcterms:modified xsi:type="dcterms:W3CDTF">2025-10-21T11:21:06Z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ContentTypeId">
    <vt:lpwstr>0x010100436D26F2A0AFCF43B1608D8EE29A8EA1</vt:lpwstr>
  </property>
</Properties>
</file>